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97" autoAdjust="0"/>
  </p:normalViewPr>
  <p:slideViewPr>
    <p:cSldViewPr snapToGrid="0" snapToObjects="1">
      <p:cViewPr varScale="1">
        <p:scale>
          <a:sx n="104" d="100"/>
          <a:sy n="104" d="100"/>
        </p:scale>
        <p:origin x="-17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2/13/17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1C1A-CAFA-43FD-A579-55B116A1448A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BC03-21BF-4F6B-A3BE-29C937D452B1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867-0964-49C4-9DE5-8FBB189497BC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D5B8-D9C5-419F-913D-2186935717ED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952F-F888-4FB8-9CB7-51D5F02FA3C8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DB32-6162-43C0-9325-230E0A9B0177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9B57-0E9E-4DE4-A7F5-9A169EF1CEE0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F86C-0F1B-4333-B99B-B3B2B1F87225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FCD9-7699-43D6-8D62-436E2DD234FF}" type="datetime1">
              <a:rPr lang="en-US" smtClean="0"/>
              <a:pPr/>
              <a:t>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10FC3EB-42FB-4C38-8CAE-7A1293B83421}" type="datetime1">
              <a:rPr lang="en-US" smtClean="0"/>
              <a:pPr/>
              <a:t>2/13/17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Friendship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latin typeface="Curlz MT"/>
                <a:cs typeface="Curlz MT"/>
              </a:rPr>
              <a:t>In Action</a:t>
            </a:r>
            <a:endParaRPr lang="en-US" dirty="0">
              <a:latin typeface="Curlz MT"/>
              <a:cs typeface="Curlz M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Broken Arrow Elementary School</a:t>
            </a:r>
          </a:p>
          <a:p>
            <a:r>
              <a:rPr lang="en-US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7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500">
        <p14:vortex dir="r"/>
      </p:transition>
    </mc:Choice>
    <mc:Fallback>
      <p:transition xmlns:p14="http://schemas.microsoft.com/office/powerpoint/2010/main" spd="slow" advTm="2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6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4000">
        <p14:vortex dir="r"/>
      </p:transition>
    </mc:Choice>
    <mc:Fallback>
      <p:transition xmlns:p14="http://schemas.microsoft.com/office/powerpoint/2010/main" spd="slow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14:vortex dir="r"/>
      </p:transition>
    </mc:Choice>
    <mc:Fallback>
      <p:transition xmlns:p14="http://schemas.microsoft.com/office/powerpoint/2010/main" spd="slow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4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">
        <p14:vortex dir="r"/>
      </p:transition>
    </mc:Choice>
    <mc:Fallback>
      <p:transition xmlns:p14="http://schemas.microsoft.com/office/powerpoint/2010/main" spd="slow" advTm="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9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">
        <p14:vortex dir="r"/>
      </p:transition>
    </mc:Choice>
    <mc:Fallback>
      <p:transition xmlns:p14="http://schemas.microsoft.com/office/powerpoint/2010/main" spd="slow" advTm="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6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">
        <p14:vortex dir="r"/>
      </p:transition>
    </mc:Choice>
    <mc:Fallback>
      <p:transition xmlns:p14="http://schemas.microsoft.com/office/powerpoint/2010/main" spd="slow" advTm="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1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500">
        <p14:vortex dir="r"/>
      </p:transition>
    </mc:Choice>
    <mc:Fallback>
      <p:transition xmlns:p14="http://schemas.microsoft.com/office/powerpoint/2010/main" spd="slow" advTm="1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4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750">
        <p14:vortex dir="r"/>
      </p:transition>
    </mc:Choice>
    <mc:Fallback>
      <p:transition xmlns:p14="http://schemas.microsoft.com/office/powerpoint/2010/main" spd="slow" advTm="175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0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6000">
        <p14:vortex dir="r"/>
      </p:transition>
    </mc:Choice>
    <mc:Fallback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61</TotalTime>
  <Words>6</Words>
  <Application>Microsoft Macintosh PowerPoint</Application>
  <PresentationFormat>On-screen Show (4:3)</PresentationFormat>
  <Paragraphs>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Sketchbook</vt:lpstr>
      <vt:lpstr>Friendship In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Friendship In Action</dc:title>
  <dc:creator>Carrie Mantooth</dc:creator>
  <cp:lastModifiedBy>Carrie Mantooth</cp:lastModifiedBy>
  <cp:revision>18</cp:revision>
  <cp:lastPrinted>2017-02-13T15:20:07Z</cp:lastPrinted>
  <dcterms:created xsi:type="dcterms:W3CDTF">2017-02-13T14:21:40Z</dcterms:created>
  <dcterms:modified xsi:type="dcterms:W3CDTF">2017-02-13T15:23:38Z</dcterms:modified>
</cp:coreProperties>
</file>